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-483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D753D-E004-A14C-91FE-4852F056EB47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6D2DB-0826-C543-8F4B-047673E8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7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vie Inv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64063" y="1100136"/>
            <a:ext cx="4308475" cy="1304925"/>
          </a:xfrm>
          <a:prstGeom prst="rect">
            <a:avLst/>
          </a:prstGeom>
        </p:spPr>
        <p:txBody>
          <a:bodyPr vert="horz"/>
          <a:lstStyle>
            <a:lvl1pPr marL="0" indent="0" algn="r">
              <a:buFont typeface="Arial"/>
              <a:buNone/>
              <a:defRPr sz="1800" baseline="0">
                <a:solidFill>
                  <a:srgbClr val="AE000F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rgbClr val="AE000F"/>
                </a:solidFill>
              </a:rPr>
              <a:t>Join us for an afternoon / night at the movies and show your support for (INSERT GROUP HERE)!</a:t>
            </a:r>
            <a:endParaRPr lang="en-US" sz="1800" dirty="0">
              <a:solidFill>
                <a:srgbClr val="AE000F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64063" y="2397124"/>
            <a:ext cx="4308475" cy="515937"/>
          </a:xfrm>
          <a:prstGeom prst="rect">
            <a:avLst/>
          </a:prstGeom>
        </p:spPr>
        <p:txBody>
          <a:bodyPr vert="horz"/>
          <a:lstStyle>
            <a:lvl1pPr marL="0" indent="0" algn="r">
              <a:buFont typeface="Arial"/>
              <a:buNone/>
              <a:defRPr sz="2400"/>
            </a:lvl1pPr>
          </a:lstStyle>
          <a:p>
            <a:pPr algn="r"/>
            <a:r>
              <a:rPr lang="en-US" sz="2400" dirty="0" smtClean="0">
                <a:latin typeface="+mn-lt"/>
                <a:cs typeface="Arial"/>
              </a:rPr>
              <a:t>Avengers: Age of </a:t>
            </a:r>
            <a:r>
              <a:rPr lang="en-US" sz="2400" dirty="0" err="1" smtClean="0">
                <a:latin typeface="+mn-lt"/>
                <a:cs typeface="Arial"/>
              </a:rPr>
              <a:t>Ultron</a:t>
            </a:r>
            <a:r>
              <a:rPr lang="en-US" sz="2400" dirty="0" smtClean="0">
                <a:latin typeface="+mn-lt"/>
                <a:cs typeface="Arial"/>
              </a:rPr>
              <a:t> 3D</a:t>
            </a:r>
            <a:endParaRPr lang="en-US" sz="2400" dirty="0">
              <a:latin typeface="+mn-lt"/>
              <a:cs typeface="Arial"/>
            </a:endParaRP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564063" y="2913061"/>
            <a:ext cx="4308475" cy="1811867"/>
          </a:xfrm>
          <a:prstGeom prst="rect">
            <a:avLst/>
          </a:prstGeom>
        </p:spPr>
        <p:txBody>
          <a:bodyPr vert="horz"/>
          <a:lstStyle>
            <a:lvl1pPr marL="0" indent="0" algn="r">
              <a:buFont typeface="Arial"/>
              <a:buNone/>
              <a:defRPr sz="1200"/>
            </a:lvl1pPr>
          </a:lstStyle>
          <a:p>
            <a:pPr algn="r">
              <a:lnSpc>
                <a:spcPct val="120000"/>
              </a:lnSpc>
            </a:pPr>
            <a:r>
              <a:rPr lang="en-US" sz="1200" dirty="0" smtClean="0">
                <a:latin typeface="+mn-lt"/>
                <a:cs typeface="Arial"/>
              </a:rPr>
              <a:t>HOYTS Cinema (Suburb), (Address)</a:t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>Date: (Monday 3</a:t>
            </a:r>
            <a:r>
              <a:rPr lang="en-US" sz="1200" baseline="30000" dirty="0" smtClean="0">
                <a:latin typeface="+mn-lt"/>
                <a:cs typeface="Arial"/>
              </a:rPr>
              <a:t>rd</a:t>
            </a:r>
            <a:r>
              <a:rPr lang="en-US" sz="1200" dirty="0" smtClean="0">
                <a:latin typeface="+mn-lt"/>
                <a:cs typeface="Arial"/>
              </a:rPr>
              <a:t> July 2015)</a:t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>Time: (6.00pm)</a:t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/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>TICKETS AVAILABLE</a:t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>Child / Seniors      $XX.00</a:t>
            </a:r>
            <a:br>
              <a:rPr lang="en-US" sz="1200" dirty="0" smtClean="0">
                <a:latin typeface="+mn-lt"/>
                <a:cs typeface="Arial"/>
              </a:rPr>
            </a:br>
            <a:r>
              <a:rPr lang="en-US" sz="1200" dirty="0" smtClean="0">
                <a:latin typeface="+mn-lt"/>
                <a:cs typeface="Arial"/>
              </a:rPr>
              <a:t>Adult    $XX.00</a:t>
            </a:r>
            <a:endParaRPr lang="en-US" sz="1200" dirty="0">
              <a:latin typeface="+mn-lt"/>
              <a:cs typeface="Arial"/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564063" y="4724928"/>
            <a:ext cx="4308475" cy="761999"/>
          </a:xfrm>
          <a:prstGeom prst="rect">
            <a:avLst/>
          </a:prstGeom>
        </p:spPr>
        <p:txBody>
          <a:bodyPr vert="horz"/>
          <a:lstStyle>
            <a:lvl1pPr marL="0" indent="0" algn="r">
              <a:buFont typeface="Arial"/>
              <a:buNone/>
              <a:defRPr sz="1200"/>
            </a:lvl1pPr>
          </a:lstStyle>
          <a:p>
            <a:pPr algn="r"/>
            <a:r>
              <a:rPr lang="en-US" sz="1200" dirty="0" smtClean="0">
                <a:latin typeface="+mn-lt"/>
                <a:cs typeface="Arial"/>
              </a:rPr>
              <a:t>(Room for comments here)</a:t>
            </a:r>
            <a:endParaRPr lang="en-US" sz="1200" dirty="0">
              <a:latin typeface="+mn-lt"/>
              <a:cs typeface="Arial"/>
            </a:endParaRP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079500"/>
            <a:ext cx="4281488" cy="57785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 typeface="Arial"/>
              <a:buNone/>
              <a:defRPr sz="2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insert </a:t>
            </a:r>
            <a:br>
              <a:rPr lang="en-US" dirty="0" smtClean="0"/>
            </a:br>
            <a:r>
              <a:rPr lang="en-US" dirty="0" smtClean="0"/>
              <a:t>the movie poster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272866" y="5486926"/>
            <a:ext cx="1599671" cy="126947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Click here to insert 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7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10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2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938" r="8938"/>
          <a:stretch>
            <a:fillRect/>
          </a:stretch>
        </p:blipFill>
        <p:spPr>
          <a:xfrm>
            <a:off x="8391830" y="1638300"/>
            <a:ext cx="752170" cy="1015165"/>
          </a:xfr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64063" y="787399"/>
            <a:ext cx="4308475" cy="1677987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Join </a:t>
            </a:r>
            <a:r>
              <a:rPr lang="en-US" dirty="0" err="1" smtClean="0"/>
              <a:t>Gosford</a:t>
            </a:r>
            <a:r>
              <a:rPr lang="en-US" dirty="0" smtClean="0"/>
              <a:t> East Public School for a family and friends fundraising afternoon at the movies.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0" y="2262186"/>
            <a:ext cx="4308475" cy="515937"/>
          </a:xfrm>
        </p:spPr>
        <p:txBody>
          <a:bodyPr/>
          <a:lstStyle/>
          <a:p>
            <a:r>
              <a:rPr lang="en-US" b="1" dirty="0" smtClean="0"/>
              <a:t>Preview of ‘Inside Out’ (PG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0" y="2778123"/>
            <a:ext cx="4308475" cy="1811867"/>
          </a:xfrm>
        </p:spPr>
        <p:txBody>
          <a:bodyPr/>
          <a:lstStyle/>
          <a:p>
            <a:r>
              <a:rPr lang="en-US" b="1" dirty="0" smtClean="0"/>
              <a:t>HOYTS Cinema </a:t>
            </a:r>
            <a:r>
              <a:rPr lang="en-US" b="1" dirty="0" err="1" smtClean="0"/>
              <a:t>Erina</a:t>
            </a:r>
            <a:r>
              <a:rPr lang="en-US" dirty="0" smtClean="0"/>
              <a:t>, The Hive </a:t>
            </a:r>
            <a:r>
              <a:rPr lang="en-US" dirty="0" err="1" smtClean="0"/>
              <a:t>Erina</a:t>
            </a:r>
            <a:r>
              <a:rPr lang="en-US" dirty="0" smtClean="0"/>
              <a:t> Fair</a:t>
            </a:r>
          </a:p>
          <a:p>
            <a:r>
              <a:rPr lang="en-US" b="1" dirty="0" smtClean="0"/>
              <a:t>Date</a:t>
            </a:r>
            <a:r>
              <a:rPr lang="en-US" dirty="0" smtClean="0"/>
              <a:t>: Sunday 21</a:t>
            </a:r>
            <a:r>
              <a:rPr lang="en-US" baseline="30000" dirty="0" smtClean="0"/>
              <a:t>st</a:t>
            </a:r>
            <a:r>
              <a:rPr lang="en-US" dirty="0" smtClean="0"/>
              <a:t> June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: 4.30pm</a:t>
            </a:r>
          </a:p>
          <a:p>
            <a:endParaRPr lang="en-US" dirty="0"/>
          </a:p>
          <a:p>
            <a:r>
              <a:rPr lang="en-US" b="1" dirty="0" smtClean="0"/>
              <a:t>Tickets Available</a:t>
            </a:r>
          </a:p>
          <a:p>
            <a:r>
              <a:rPr lang="en-US" dirty="0" smtClean="0"/>
              <a:t>$12.00</a:t>
            </a:r>
          </a:p>
          <a:p>
            <a:r>
              <a:rPr lang="en-US" dirty="0" smtClean="0"/>
              <a:t>Children are required to be accompanied by an adult. Cousins/ </a:t>
            </a:r>
            <a:r>
              <a:rPr lang="en-US" dirty="0" err="1" smtClean="0"/>
              <a:t>neighbours</a:t>
            </a:r>
            <a:r>
              <a:rPr lang="en-US" dirty="0" smtClean="0"/>
              <a:t>/ younger siblings all welcome.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0" y="4762501"/>
            <a:ext cx="4308475" cy="761999"/>
          </a:xfrm>
        </p:spPr>
        <p:txBody>
          <a:bodyPr/>
          <a:lstStyle/>
          <a:p>
            <a:r>
              <a:rPr lang="en-US" dirty="0" smtClean="0"/>
              <a:t>Money raised </a:t>
            </a:r>
            <a:r>
              <a:rPr lang="en-US" dirty="0"/>
              <a:t>will be going towards purchasing a</a:t>
            </a:r>
            <a:r>
              <a:rPr lang="en-US" dirty="0" smtClean="0"/>
              <a:t> </a:t>
            </a:r>
            <a:r>
              <a:rPr lang="en-US" dirty="0"/>
              <a:t>printed sun </a:t>
            </a:r>
            <a:r>
              <a:rPr lang="en-US" dirty="0" smtClean="0"/>
              <a:t>shelter and banner. </a:t>
            </a:r>
          </a:p>
          <a:p>
            <a:r>
              <a:rPr lang="en-US" dirty="0" smtClean="0"/>
              <a:t>Money and notes for tickets need to be </a:t>
            </a:r>
            <a:r>
              <a:rPr lang="en-US" i="1" u="sng" dirty="0" smtClean="0"/>
              <a:t>returned </a:t>
            </a:r>
            <a:r>
              <a:rPr lang="en-US" dirty="0" smtClean="0"/>
              <a:t> to your classroom teacher by </a:t>
            </a:r>
            <a:r>
              <a:rPr lang="en-US" i="1" u="sng" dirty="0" smtClean="0"/>
              <a:t>Monday 15</a:t>
            </a:r>
            <a:r>
              <a:rPr lang="en-US" i="1" u="sng" baseline="30000" dirty="0" smtClean="0"/>
              <a:t>th</a:t>
            </a:r>
            <a:r>
              <a:rPr lang="en-US" i="1" u="sng" dirty="0" smtClean="0"/>
              <a:t> June   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638300"/>
            <a:ext cx="42576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567742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---------------------------------------------</a:t>
            </a:r>
            <a:r>
              <a:rPr lang="en-AU" sz="1000" i="1" dirty="0" smtClean="0"/>
              <a:t>Return to School by Monday 15</a:t>
            </a:r>
            <a:r>
              <a:rPr lang="en-AU" sz="1000" i="1" baseline="30000" dirty="0" smtClean="0"/>
              <a:t>th</a:t>
            </a:r>
            <a:r>
              <a:rPr lang="en-AU" sz="1000" i="1" dirty="0" smtClean="0"/>
              <a:t> June-</a:t>
            </a:r>
            <a:r>
              <a:rPr lang="en-AU" dirty="0" smtClean="0"/>
              <a:t>----------------------------------------</a:t>
            </a:r>
          </a:p>
          <a:p>
            <a:r>
              <a:rPr lang="en-AU" sz="1200" dirty="0" smtClean="0"/>
              <a:t>I will be requiring ____(number of tickets) at $12.00 each. I understand that all children need to be </a:t>
            </a:r>
            <a:r>
              <a:rPr lang="en-AU" sz="1200" b="1" dirty="0" smtClean="0"/>
              <a:t>accompanied by an adult </a:t>
            </a:r>
            <a:r>
              <a:rPr lang="en-AU" sz="1200" dirty="0" smtClean="0"/>
              <a:t>and that there will be </a:t>
            </a:r>
            <a:r>
              <a:rPr lang="en-AU" sz="1200" b="1" dirty="0" smtClean="0"/>
              <a:t>no refunds</a:t>
            </a:r>
            <a:r>
              <a:rPr lang="en-AU" sz="1200" dirty="0" smtClean="0"/>
              <a:t>. I have enclosed $__________(number of tickets x $12). </a:t>
            </a:r>
          </a:p>
          <a:p>
            <a:r>
              <a:rPr lang="en-AU" sz="1200" dirty="0" smtClean="0"/>
              <a:t>Please deliver my tickets, at school,  to______________(student) in class _______. </a:t>
            </a:r>
          </a:p>
          <a:p>
            <a:pPr algn="ctr"/>
            <a:r>
              <a:rPr lang="en-AU" sz="1200" dirty="0" smtClean="0"/>
              <a:t>See you at the movies </a:t>
            </a:r>
            <a:r>
              <a:rPr lang="en-AU" sz="1200" dirty="0" err="1" smtClean="0"/>
              <a:t>Lorell</a:t>
            </a:r>
            <a:r>
              <a:rPr lang="en-AU" sz="1200" dirty="0" smtClean="0"/>
              <a:t> Masters (Coordinator)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207963" y="1282700"/>
            <a:ext cx="4160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View trailer- https</a:t>
            </a:r>
            <a:r>
              <a:rPr lang="en-AU" sz="1100" dirty="0"/>
              <a:t>://www.youtube.com/watch?v=seMwpP0yeu4</a:t>
            </a:r>
          </a:p>
        </p:txBody>
      </p:sp>
      <p:pic>
        <p:nvPicPr>
          <p:cNvPr id="1028" name="Picture 4" descr="C:\Users\lmartin23\AppData\Local\Microsoft\Windows\Temporary Internet Files\Content.IE5\SGHZXUF5\movie_med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20" y="6222346"/>
            <a:ext cx="526053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15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Vanilla Spin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Howard</dc:creator>
  <cp:lastModifiedBy>Masters, Lorell</cp:lastModifiedBy>
  <cp:revision>13</cp:revision>
  <dcterms:created xsi:type="dcterms:W3CDTF">2015-04-22T05:10:51Z</dcterms:created>
  <dcterms:modified xsi:type="dcterms:W3CDTF">2015-05-21T05:24:31Z</dcterms:modified>
</cp:coreProperties>
</file>